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1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8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6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0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44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0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9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8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6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7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2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0C7D8-D9DA-47B5-9E78-2817DB311997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8C02-AAD8-4AD6-A29F-E47DDAB47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4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038600" cy="262096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00FF"/>
                </a:solidFill>
                <a:latin typeface="Elephant" pitchFamily="18" charset="0"/>
              </a:rPr>
              <a:t>WELCOME BACK !!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3200399"/>
            <a:ext cx="5029200" cy="27432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FF"/>
                </a:solidFill>
                <a:latin typeface="Elephant" pitchFamily="18" charset="0"/>
              </a:rPr>
              <a:t>Cost - $5.00</a:t>
            </a:r>
          </a:p>
          <a:p>
            <a:pPr marL="0" indent="0">
              <a:buNone/>
            </a:pPr>
            <a:r>
              <a:rPr lang="en-US" sz="2700" dirty="0">
                <a:solidFill>
                  <a:srgbClr val="0000FF"/>
                </a:solidFill>
                <a:latin typeface="Elephant" pitchFamily="18" charset="0"/>
              </a:rPr>
              <a:t>Doors Open – 6:15pm</a:t>
            </a:r>
          </a:p>
          <a:p>
            <a:pPr marL="0" indent="0">
              <a:buNone/>
            </a:pPr>
            <a:r>
              <a:rPr lang="en-US" sz="2700" dirty="0">
                <a:solidFill>
                  <a:srgbClr val="0000FF"/>
                </a:solidFill>
                <a:latin typeface="Elephant" pitchFamily="18" charset="0"/>
              </a:rPr>
              <a:t>Dance – 6:30pm–9:30pm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Elephant" pitchFamily="18" charset="0"/>
              </a:rPr>
              <a:t>Grade 6 – 8 Invited</a:t>
            </a:r>
          </a:p>
          <a:p>
            <a:pPr marL="0" indent="0">
              <a:buNone/>
            </a:pPr>
            <a:endParaRPr lang="en-US" sz="2500" dirty="0">
              <a:solidFill>
                <a:srgbClr val="0000FF"/>
              </a:solidFill>
              <a:latin typeface="Elephant" pitchFamily="18" charset="0"/>
            </a:endParaRPr>
          </a:p>
          <a:p>
            <a:pPr marL="0" indent="0">
              <a:buNone/>
            </a:pPr>
            <a:r>
              <a:rPr lang="en-US" sz="2500" dirty="0">
                <a:solidFill>
                  <a:srgbClr val="0000FF"/>
                </a:solidFill>
                <a:latin typeface="Elephant" pitchFamily="18" charset="0"/>
              </a:rPr>
              <a:t>SCC Hosting Concession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304800" y="3657600"/>
            <a:ext cx="4191000" cy="22098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>
                <a:solidFill>
                  <a:srgbClr val="0000FF"/>
                </a:solidFill>
                <a:latin typeface="Elephant" pitchFamily="18" charset="0"/>
              </a:rPr>
              <a:t>Thursday, September 19th</a:t>
            </a: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  <a:latin typeface="Elephant" pitchFamily="18" charset="0"/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0000FF"/>
                </a:solidFill>
                <a:latin typeface="Elephant" pitchFamily="18" charset="0"/>
              </a:rPr>
              <a:t>École St. Margaret</a:t>
            </a:r>
          </a:p>
          <a:p>
            <a:pPr marL="0" indent="0">
              <a:buNone/>
            </a:pPr>
            <a:r>
              <a:rPr lang="en-US" sz="3000" dirty="0">
                <a:solidFill>
                  <a:srgbClr val="0000FF"/>
                </a:solidFill>
                <a:latin typeface="Elephant" pitchFamily="18" charset="0"/>
              </a:rPr>
              <a:t>495 5</a:t>
            </a:r>
            <a:r>
              <a:rPr lang="en-US" sz="3000" baseline="30000" dirty="0">
                <a:solidFill>
                  <a:srgbClr val="0000FF"/>
                </a:solidFill>
                <a:latin typeface="Elephant" pitchFamily="18" charset="0"/>
              </a:rPr>
              <a:t>th</a:t>
            </a:r>
            <a:r>
              <a:rPr lang="en-US" sz="3000" dirty="0">
                <a:solidFill>
                  <a:srgbClr val="0000FF"/>
                </a:solidFill>
                <a:latin typeface="Elephant" pitchFamily="18" charset="0"/>
              </a:rPr>
              <a:t> Ave. N.E.</a:t>
            </a:r>
          </a:p>
        </p:txBody>
      </p:sp>
      <p:pic>
        <p:nvPicPr>
          <p:cNvPr id="9" name="Picture 8" descr="C:\Documents and Settings\lana.hebert\Local Settings\Temporary Internet Files\Content.IE5\ERENUSKA\MC900361034[1].wm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3810000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5858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40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Elephant</vt:lpstr>
      <vt:lpstr>Office Theme</vt:lpstr>
      <vt:lpstr>WELCOME BACK !!</vt:lpstr>
    </vt:vector>
  </TitlesOfParts>
  <Company>HTCSD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Swing Into Spring</dc:title>
  <dc:creator>Hebert, Lana</dc:creator>
  <cp:lastModifiedBy>Hebert, Lana</cp:lastModifiedBy>
  <cp:revision>8</cp:revision>
  <cp:lastPrinted>2019-09-10T17:06:50Z</cp:lastPrinted>
  <dcterms:created xsi:type="dcterms:W3CDTF">2013-04-26T19:54:24Z</dcterms:created>
  <dcterms:modified xsi:type="dcterms:W3CDTF">2019-09-10T17:07:37Z</dcterms:modified>
</cp:coreProperties>
</file>